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61" r:id="rId4"/>
    <p:sldId id="259" r:id="rId5"/>
    <p:sldId id="258" r:id="rId6"/>
    <p:sldId id="264" r:id="rId7"/>
    <p:sldId id="265" r:id="rId8"/>
    <p:sldId id="263" r:id="rId9"/>
    <p:sldId id="266" r:id="rId10"/>
    <p:sldId id="267"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2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10/27/2016</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dirty="0"/>
              <a:t>10/27/2016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10/27/2016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10/27/2016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10/27/2016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10/27/2016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dirty="0"/>
              <a:t>10/27/2016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dirty="0"/>
              <a:t>10/27/2016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10/27/2016</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画像</a:t>
            </a:r>
            <a:r>
              <a:rPr lang="ja-JP" altLang="en-US" dirty="0" smtClean="0"/>
              <a:t>で</a:t>
            </a:r>
            <a:r>
              <a:rPr kumimoji="1" lang="en-US" altLang="ja-JP" dirty="0" smtClean="0"/>
              <a:t>HIGH&amp;LOW</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システム工学科　ゲームクリエイトコース</a:t>
            </a:r>
            <a:endParaRPr kumimoji="1" lang="en-US" altLang="ja-JP" dirty="0" smtClean="0"/>
          </a:p>
          <a:p>
            <a:r>
              <a:rPr lang="ja-JP" altLang="en-US" dirty="0" smtClean="0"/>
              <a:t>堀井亮佑</a:t>
            </a:r>
            <a:endParaRPr kumimoji="1" lang="ja-JP" altLang="en-US" dirty="0"/>
          </a:p>
        </p:txBody>
      </p:sp>
    </p:spTree>
    <p:extLst>
      <p:ext uri="{BB962C8B-B14F-4D97-AF65-F5344CB8AC3E}">
        <p14:creationId xmlns:p14="http://schemas.microsoft.com/office/powerpoint/2010/main" val="11639880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ボーナス画像</a:t>
            </a:r>
            <a:endParaRPr kumimoji="1" lang="ja-JP" altLang="en-US" dirty="0"/>
          </a:p>
        </p:txBody>
      </p:sp>
      <p:sp>
        <p:nvSpPr>
          <p:cNvPr id="3" name="コンテンツ プレースホルダー 2"/>
          <p:cNvSpPr>
            <a:spLocks noGrp="1"/>
          </p:cNvSpPr>
          <p:nvPr>
            <p:ph idx="1"/>
          </p:nvPr>
        </p:nvSpPr>
        <p:spPr>
          <a:xfrm>
            <a:off x="1143000" y="1774064"/>
            <a:ext cx="9872871" cy="4038600"/>
          </a:xfrm>
        </p:spPr>
        <p:txBody>
          <a:bodyPr>
            <a:normAutofit/>
          </a:bodyPr>
          <a:lstStyle/>
          <a:p>
            <a:pPr marL="45720" indent="0">
              <a:buNone/>
            </a:pPr>
            <a:r>
              <a:rPr kumimoji="1" lang="ja-JP" altLang="en-US" sz="4000" dirty="0" smtClean="0"/>
              <a:t>・数枚の中からランダムに表示する</a:t>
            </a:r>
            <a:endParaRPr kumimoji="1" lang="ja-JP" altLang="en-US" sz="40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840" y="3360420"/>
            <a:ext cx="2016820" cy="273558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827" y="3360420"/>
            <a:ext cx="1933357" cy="2735580"/>
          </a:xfrm>
          <a:prstGeom prst="rect">
            <a:avLst/>
          </a:prstGeom>
        </p:spPr>
      </p:pic>
      <p:sp>
        <p:nvSpPr>
          <p:cNvPr id="7" name="テキスト ボックス 6"/>
          <p:cNvSpPr txBox="1"/>
          <p:nvPr/>
        </p:nvSpPr>
        <p:spPr>
          <a:xfrm>
            <a:off x="1275008" y="2467422"/>
            <a:ext cx="2954655" cy="461665"/>
          </a:xfrm>
          <a:prstGeom prst="rect">
            <a:avLst/>
          </a:prstGeom>
          <a:noFill/>
        </p:spPr>
        <p:txBody>
          <a:bodyPr wrap="none" rtlCol="0">
            <a:spAutoFit/>
          </a:bodyPr>
          <a:lstStyle/>
          <a:p>
            <a:r>
              <a:rPr kumimoji="1" lang="en-US" altLang="ja-JP" sz="2400" dirty="0"/>
              <a:t>※</a:t>
            </a:r>
            <a:r>
              <a:rPr kumimoji="1" lang="ja-JP" altLang="en-US" sz="2400" dirty="0" smtClean="0"/>
              <a:t>画像は一例です。</a:t>
            </a:r>
            <a:endParaRPr kumimoji="1" lang="ja-JP" altLang="en-US" sz="2400"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352" y="3360420"/>
            <a:ext cx="1596860" cy="2739311"/>
          </a:xfrm>
          <a:prstGeom prst="rect">
            <a:avLst/>
          </a:prstGeom>
        </p:spPr>
      </p:pic>
    </p:spTree>
    <p:extLst>
      <p:ext uri="{BB962C8B-B14F-4D97-AF65-F5344CB8AC3E}">
        <p14:creationId xmlns:p14="http://schemas.microsoft.com/office/powerpoint/2010/main" val="578714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1143000" y="783352"/>
            <a:ext cx="9875520" cy="10068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a:lstStyle>
          <a:p>
            <a:r>
              <a:rPr lang="ja-JP" altLang="en-US" dirty="0" smtClean="0"/>
              <a:t>スケジュール</a:t>
            </a:r>
            <a:endParaRPr lang="ja-JP" altLang="en-US" dirty="0"/>
          </a:p>
        </p:txBody>
      </p:sp>
      <p:sp>
        <p:nvSpPr>
          <p:cNvPr id="5" name="コンテンツ プレースホルダー 2"/>
          <p:cNvSpPr txBox="1">
            <a:spLocks/>
          </p:cNvSpPr>
          <p:nvPr/>
        </p:nvSpPr>
        <p:spPr>
          <a:xfrm>
            <a:off x="1143000" y="1998044"/>
            <a:ext cx="9872871" cy="4038600"/>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a:lstStyle>
          <a:p>
            <a:pPr marL="45720" indent="0">
              <a:buFont typeface="Corbel" pitchFamily="34" charset="0"/>
              <a:buNone/>
            </a:pPr>
            <a:r>
              <a:rPr lang="ja-JP" altLang="en-US" sz="2800" dirty="0" smtClean="0"/>
              <a:t>・人物・建造物の画像や</a:t>
            </a:r>
            <a:r>
              <a:rPr lang="en-US" altLang="ja-JP" sz="2800" dirty="0" smtClean="0"/>
              <a:t>BGM</a:t>
            </a:r>
            <a:r>
              <a:rPr lang="ja-JP" altLang="en-US" sz="2800" dirty="0" smtClean="0"/>
              <a:t>・</a:t>
            </a:r>
            <a:r>
              <a:rPr lang="en-US" altLang="ja-JP" sz="2800" dirty="0" smtClean="0"/>
              <a:t>SE</a:t>
            </a:r>
            <a:r>
              <a:rPr lang="ja-JP" altLang="en-US" sz="2800" dirty="0" err="1" smtClean="0"/>
              <a:t>、</a:t>
            </a:r>
            <a:r>
              <a:rPr lang="ja-JP" altLang="en-US" sz="2800" dirty="0" smtClean="0"/>
              <a:t>タイトル画面、ゲーム画面、リザルト画面の収集</a:t>
            </a:r>
            <a:r>
              <a:rPr lang="en-US" altLang="ja-JP" sz="2800" dirty="0" smtClean="0"/>
              <a:t>/</a:t>
            </a:r>
            <a:r>
              <a:rPr lang="ja-JP" altLang="en-US" sz="2800" dirty="0" smtClean="0"/>
              <a:t>作成、素材導入（２０時間程度）</a:t>
            </a:r>
            <a:endParaRPr lang="en-US" altLang="ja-JP" sz="2800" dirty="0" smtClean="0"/>
          </a:p>
          <a:p>
            <a:pPr marL="45720" indent="0">
              <a:buFont typeface="Corbel" pitchFamily="34" charset="0"/>
              <a:buNone/>
            </a:pPr>
            <a:r>
              <a:rPr lang="ja-JP" altLang="en-US" sz="2800" dirty="0" smtClean="0"/>
              <a:t>・ゲーム制作（６０時間程度）</a:t>
            </a:r>
            <a:endParaRPr lang="en-US" altLang="ja-JP" sz="2800" dirty="0"/>
          </a:p>
          <a:p>
            <a:pPr marL="45720" indent="0">
              <a:buFont typeface="Corbel" pitchFamily="34" charset="0"/>
              <a:buNone/>
            </a:pPr>
            <a:r>
              <a:rPr lang="ja-JP" altLang="en-US" sz="2800" dirty="0" smtClean="0"/>
              <a:t>　</a:t>
            </a:r>
            <a:r>
              <a:rPr lang="ja-JP" altLang="en-US" dirty="0" smtClean="0"/>
              <a:t>画像の取り込み</a:t>
            </a:r>
            <a:r>
              <a:rPr lang="en-US" altLang="ja-JP" dirty="0" smtClean="0"/>
              <a:t>/</a:t>
            </a:r>
            <a:r>
              <a:rPr lang="ja-JP" altLang="en-US" dirty="0" smtClean="0"/>
              <a:t>表示</a:t>
            </a:r>
            <a:r>
              <a:rPr lang="en-US" altLang="ja-JP" dirty="0"/>
              <a:t>	</a:t>
            </a:r>
            <a:r>
              <a:rPr lang="en-US" altLang="ja-JP" dirty="0" smtClean="0"/>
              <a:t>	</a:t>
            </a:r>
            <a:r>
              <a:rPr lang="ja-JP" altLang="en-US" dirty="0" smtClean="0"/>
              <a:t>２０時間</a:t>
            </a:r>
            <a:endParaRPr lang="en-US" altLang="ja-JP" dirty="0" smtClean="0"/>
          </a:p>
          <a:p>
            <a:pPr marL="45720" indent="0">
              <a:buFont typeface="Corbel" pitchFamily="34" charset="0"/>
              <a:buNone/>
            </a:pPr>
            <a:r>
              <a:rPr lang="ja-JP" altLang="en-US" dirty="0"/>
              <a:t>　</a:t>
            </a:r>
            <a:r>
              <a:rPr lang="ja-JP" altLang="en-US" dirty="0" smtClean="0"/>
              <a:t>画像の大小の区別</a:t>
            </a:r>
            <a:r>
              <a:rPr lang="en-US" altLang="ja-JP" dirty="0" smtClean="0"/>
              <a:t>			</a:t>
            </a:r>
            <a:r>
              <a:rPr lang="ja-JP" altLang="en-US" dirty="0"/>
              <a:t>２</a:t>
            </a:r>
            <a:r>
              <a:rPr lang="ja-JP" altLang="en-US" dirty="0" smtClean="0"/>
              <a:t>０時間</a:t>
            </a:r>
            <a:endParaRPr lang="en-US" altLang="ja-JP" dirty="0" smtClean="0"/>
          </a:p>
          <a:p>
            <a:pPr marL="45720" indent="0">
              <a:buFont typeface="Corbel" pitchFamily="34" charset="0"/>
              <a:buNone/>
            </a:pPr>
            <a:r>
              <a:rPr lang="ja-JP" altLang="en-US" dirty="0"/>
              <a:t>　</a:t>
            </a:r>
            <a:r>
              <a:rPr lang="en-US" altLang="ja-JP" dirty="0" smtClean="0"/>
              <a:t>BGM</a:t>
            </a:r>
            <a:r>
              <a:rPr lang="ja-JP" altLang="en-US" dirty="0" smtClean="0"/>
              <a:t>や</a:t>
            </a:r>
            <a:r>
              <a:rPr lang="en-US" altLang="ja-JP" dirty="0" smtClean="0"/>
              <a:t>SE</a:t>
            </a:r>
            <a:r>
              <a:rPr lang="ja-JP" altLang="en-US" dirty="0" err="1" smtClean="0"/>
              <a:t>、</a:t>
            </a:r>
            <a:r>
              <a:rPr lang="ja-JP" altLang="en-US" dirty="0" smtClean="0"/>
              <a:t>画面遷移の設定</a:t>
            </a:r>
            <a:r>
              <a:rPr lang="en-US" altLang="ja-JP" dirty="0" smtClean="0"/>
              <a:t>	</a:t>
            </a:r>
            <a:r>
              <a:rPr lang="ja-JP" altLang="en-US" dirty="0" smtClean="0"/>
              <a:t>１０時間</a:t>
            </a:r>
            <a:endParaRPr lang="en-US" altLang="ja-JP" dirty="0" smtClean="0"/>
          </a:p>
          <a:p>
            <a:pPr marL="45720" indent="0">
              <a:buFont typeface="Corbel" pitchFamily="34" charset="0"/>
              <a:buNone/>
            </a:pPr>
            <a:r>
              <a:rPr lang="ja-JP" altLang="en-US" dirty="0"/>
              <a:t>　</a:t>
            </a:r>
            <a:r>
              <a:rPr lang="ja-JP" altLang="en-US" dirty="0" smtClean="0"/>
              <a:t>ボタンの判定</a:t>
            </a:r>
            <a:r>
              <a:rPr lang="en-US" altLang="ja-JP" dirty="0" smtClean="0"/>
              <a:t>			</a:t>
            </a:r>
            <a:r>
              <a:rPr lang="ja-JP" altLang="en-US" dirty="0"/>
              <a:t>１</a:t>
            </a:r>
            <a:r>
              <a:rPr lang="ja-JP" altLang="en-US" dirty="0" smtClean="0"/>
              <a:t>０時間</a:t>
            </a:r>
            <a:endParaRPr lang="en-US" altLang="ja-JP" dirty="0" smtClean="0"/>
          </a:p>
          <a:p>
            <a:pPr marL="45720" indent="0">
              <a:buFont typeface="Corbel" pitchFamily="34" charset="0"/>
              <a:buNone/>
            </a:pPr>
            <a:r>
              <a:rPr lang="ja-JP" altLang="en-US" sz="2800" dirty="0" smtClean="0"/>
              <a:t>・ゲームテスト・手直し（２０時間程度）</a:t>
            </a:r>
            <a:endParaRPr lang="en-US" altLang="ja-JP" sz="2800" dirty="0" smtClean="0"/>
          </a:p>
          <a:p>
            <a:pPr marL="45720" indent="0">
              <a:buFont typeface="Corbel" pitchFamily="34" charset="0"/>
              <a:buNone/>
            </a:pPr>
            <a:endParaRPr lang="ja-JP" altLang="en-US" dirty="0"/>
          </a:p>
        </p:txBody>
      </p:sp>
    </p:spTree>
    <p:extLst>
      <p:ext uri="{BB962C8B-B14F-4D97-AF65-F5344CB8AC3E}">
        <p14:creationId xmlns:p14="http://schemas.microsoft.com/office/powerpoint/2010/main" val="1519174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43000" y="609600"/>
            <a:ext cx="6300989" cy="1356360"/>
          </a:xfrm>
        </p:spPr>
        <p:txBody>
          <a:bodyPr/>
          <a:lstStyle/>
          <a:p>
            <a:r>
              <a:rPr kumimoji="1" lang="ja-JP" altLang="en-US" dirty="0" smtClean="0"/>
              <a:t>作るもの　</a:t>
            </a:r>
            <a:r>
              <a:rPr kumimoji="1" lang="en-US" altLang="ja-JP" dirty="0" smtClean="0"/>
              <a:t>HIGH&amp;LOW</a:t>
            </a:r>
            <a:endParaRPr kumimoji="1" lang="ja-JP" altLang="en-US" dirty="0"/>
          </a:p>
        </p:txBody>
      </p:sp>
      <p:sp>
        <p:nvSpPr>
          <p:cNvPr id="3" name="コンテンツ プレースホルダー 2"/>
          <p:cNvSpPr>
            <a:spLocks noGrp="1"/>
          </p:cNvSpPr>
          <p:nvPr>
            <p:ph idx="1"/>
          </p:nvPr>
        </p:nvSpPr>
        <p:spPr/>
        <p:txBody>
          <a:bodyPr>
            <a:normAutofit/>
          </a:bodyPr>
          <a:lstStyle/>
          <a:p>
            <a:pPr marL="45720" indent="0">
              <a:lnSpc>
                <a:spcPct val="200000"/>
              </a:lnSpc>
              <a:buNone/>
            </a:pPr>
            <a:r>
              <a:rPr kumimoji="1" lang="ja-JP" altLang="en-US" sz="3200" dirty="0" smtClean="0"/>
              <a:t>・テーマ</a:t>
            </a:r>
            <a:r>
              <a:rPr kumimoji="1" lang="en-US" altLang="ja-JP" sz="3200" dirty="0" smtClean="0"/>
              <a:t>		</a:t>
            </a:r>
            <a:r>
              <a:rPr kumimoji="1" lang="ja-JP" altLang="en-US" sz="3200" dirty="0" smtClean="0"/>
              <a:t>簡単ルールでプレイ</a:t>
            </a:r>
            <a:endParaRPr kumimoji="1" lang="en-US" altLang="ja-JP" sz="3200" dirty="0" smtClean="0"/>
          </a:p>
          <a:p>
            <a:pPr marL="45720" indent="0">
              <a:lnSpc>
                <a:spcPct val="200000"/>
              </a:lnSpc>
              <a:buNone/>
            </a:pPr>
            <a:r>
              <a:rPr lang="ja-JP" altLang="en-US" sz="3200" dirty="0" smtClean="0"/>
              <a:t>・コンセプト</a:t>
            </a:r>
            <a:r>
              <a:rPr lang="en-US" altLang="ja-JP" sz="3200" dirty="0" smtClean="0"/>
              <a:t>	</a:t>
            </a:r>
            <a:r>
              <a:rPr lang="ja-JP" altLang="en-US" sz="3200" dirty="0" smtClean="0"/>
              <a:t>間違えないように選択する</a:t>
            </a:r>
            <a:r>
              <a:rPr lang="ja-JP" altLang="en-US" sz="3200" dirty="0"/>
              <a:t>緊張感</a:t>
            </a:r>
            <a:endParaRPr lang="en-US" altLang="ja-JP" sz="3200" dirty="0" smtClean="0"/>
          </a:p>
          <a:p>
            <a:pPr marL="45720" indent="0">
              <a:lnSpc>
                <a:spcPct val="200000"/>
              </a:lnSpc>
              <a:buNone/>
            </a:pPr>
            <a:r>
              <a:rPr kumimoji="1" lang="ja-JP" altLang="en-US" sz="3200" dirty="0" smtClean="0"/>
              <a:t>・ターゲット</a:t>
            </a:r>
            <a:r>
              <a:rPr kumimoji="1" lang="en-US" altLang="ja-JP" sz="3200" dirty="0" smtClean="0"/>
              <a:t>	</a:t>
            </a:r>
            <a:r>
              <a:rPr lang="ja-JP" altLang="en-US" sz="3200" dirty="0" smtClean="0"/>
              <a:t>変わったゲームを遊んでみたい方</a:t>
            </a:r>
            <a:endParaRPr kumimoji="1" lang="en-US" altLang="ja-JP" sz="3200" dirty="0" smtClean="0"/>
          </a:p>
        </p:txBody>
      </p:sp>
    </p:spTree>
    <p:extLst>
      <p:ext uri="{BB962C8B-B14F-4D97-AF65-F5344CB8AC3E}">
        <p14:creationId xmlns:p14="http://schemas.microsoft.com/office/powerpoint/2010/main" val="1119480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143000" y="609600"/>
            <a:ext cx="9875520" cy="1356360"/>
          </a:xfrm>
        </p:spPr>
        <p:txBody>
          <a:bodyPr/>
          <a:lstStyle/>
          <a:p>
            <a:r>
              <a:rPr lang="ja-JP" altLang="en-US" dirty="0" smtClean="0"/>
              <a:t>企画理由</a:t>
            </a:r>
            <a:endParaRPr kumimoji="1" lang="ja-JP" altLang="en-US" dirty="0"/>
          </a:p>
        </p:txBody>
      </p:sp>
      <p:sp>
        <p:nvSpPr>
          <p:cNvPr id="5" name="コンテンツ プレースホルダー 2"/>
          <p:cNvSpPr>
            <a:spLocks noGrp="1"/>
          </p:cNvSpPr>
          <p:nvPr>
            <p:ph idx="1"/>
          </p:nvPr>
        </p:nvSpPr>
        <p:spPr>
          <a:xfrm>
            <a:off x="1143000" y="2057400"/>
            <a:ext cx="9872871" cy="4038600"/>
          </a:xfrm>
        </p:spPr>
        <p:txBody>
          <a:bodyPr>
            <a:normAutofit/>
          </a:bodyPr>
          <a:lstStyle/>
          <a:p>
            <a:pPr marL="45720" indent="0">
              <a:lnSpc>
                <a:spcPct val="150000"/>
              </a:lnSpc>
              <a:buNone/>
            </a:pPr>
            <a:r>
              <a:rPr lang="ja-JP" altLang="en-US" sz="2800" dirty="0"/>
              <a:t>ファミコン</a:t>
            </a:r>
            <a:r>
              <a:rPr lang="ja-JP" altLang="en-US" sz="2800" dirty="0" smtClean="0"/>
              <a:t>ベストゲームを考えたときに簡単な操作のシンプルなゲームが多かったので簡単な操作・ルールで出来る自分が好きなトランプゲームの</a:t>
            </a:r>
            <a:r>
              <a:rPr lang="en-US" altLang="ja-JP" sz="2800" dirty="0" smtClean="0"/>
              <a:t>HIGH&amp;LOW</a:t>
            </a:r>
            <a:r>
              <a:rPr lang="ja-JP" altLang="en-US" sz="2800" dirty="0" smtClean="0"/>
              <a:t>ゲームを選択しました。</a:t>
            </a:r>
            <a:endParaRPr lang="en-US" altLang="ja-JP" sz="2800" dirty="0" smtClean="0"/>
          </a:p>
          <a:p>
            <a:pPr marL="45720" indent="0">
              <a:lnSpc>
                <a:spcPct val="150000"/>
              </a:lnSpc>
              <a:buNone/>
            </a:pPr>
            <a:r>
              <a:rPr lang="ja-JP" altLang="en-US" sz="2800" dirty="0" smtClean="0">
                <a:solidFill>
                  <a:schemeClr val="accent3"/>
                </a:solidFill>
              </a:rPr>
              <a:t>ですが、このままだとあまり面白くないので前回言われた人物や建造物の画像を用いることにしました。</a:t>
            </a:r>
            <a:endParaRPr lang="en-US" altLang="ja-JP" sz="2800" dirty="0">
              <a:solidFill>
                <a:schemeClr val="accent3"/>
              </a:solidFill>
            </a:endParaRPr>
          </a:p>
        </p:txBody>
      </p:sp>
    </p:spTree>
    <p:extLst>
      <p:ext uri="{BB962C8B-B14F-4D97-AF65-F5344CB8AC3E}">
        <p14:creationId xmlns:p14="http://schemas.microsoft.com/office/powerpoint/2010/main" val="258735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3228417" y="4936282"/>
            <a:ext cx="1599236" cy="487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56852" y="4936282"/>
            <a:ext cx="1688101"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143000" y="609600"/>
            <a:ext cx="1624263" cy="834189"/>
          </a:xfrm>
        </p:spPr>
        <p:txBody>
          <a:bodyPr/>
          <a:lstStyle/>
          <a:p>
            <a:r>
              <a:rPr kumimoji="1" lang="ja-JP" altLang="en-US" dirty="0" smtClean="0"/>
              <a:t>目標</a:t>
            </a:r>
            <a:endParaRPr kumimoji="1" lang="ja-JP" altLang="en-US" dirty="0"/>
          </a:p>
        </p:txBody>
      </p:sp>
      <p:sp>
        <p:nvSpPr>
          <p:cNvPr id="3" name="コンテンツ プレースホルダー 2"/>
          <p:cNvSpPr>
            <a:spLocks noGrp="1"/>
          </p:cNvSpPr>
          <p:nvPr>
            <p:ph idx="1"/>
          </p:nvPr>
        </p:nvSpPr>
        <p:spPr>
          <a:xfrm>
            <a:off x="1143000" y="1648326"/>
            <a:ext cx="3501189" cy="613611"/>
          </a:xfrm>
        </p:spPr>
        <p:txBody>
          <a:bodyPr>
            <a:normAutofit/>
          </a:bodyPr>
          <a:lstStyle/>
          <a:p>
            <a:pPr marL="45720" indent="0">
              <a:buNone/>
            </a:pPr>
            <a:r>
              <a:rPr kumimoji="1" lang="ja-JP" altLang="en-US" sz="2800" dirty="0" smtClean="0">
                <a:solidFill>
                  <a:srgbClr val="FF0000"/>
                </a:solidFill>
              </a:rPr>
              <a:t>ゲームクリア</a:t>
            </a:r>
            <a:endParaRPr kumimoji="1" lang="ja-JP" altLang="en-US" sz="2800" dirty="0">
              <a:solidFill>
                <a:srgbClr val="FF0000"/>
              </a:solidFill>
            </a:endParaRPr>
          </a:p>
        </p:txBody>
      </p:sp>
      <p:sp>
        <p:nvSpPr>
          <p:cNvPr id="4" name="テキスト ボックス 3"/>
          <p:cNvSpPr txBox="1"/>
          <p:nvPr/>
        </p:nvSpPr>
        <p:spPr>
          <a:xfrm>
            <a:off x="1143000" y="2466474"/>
            <a:ext cx="2954655" cy="646331"/>
          </a:xfrm>
          <a:prstGeom prst="rect">
            <a:avLst/>
          </a:prstGeom>
          <a:noFill/>
        </p:spPr>
        <p:txBody>
          <a:bodyPr wrap="none" rtlCol="0">
            <a:spAutoFit/>
          </a:bodyPr>
          <a:lstStyle/>
          <a:p>
            <a:r>
              <a:rPr kumimoji="1" lang="ja-JP" altLang="en-US" sz="3600" dirty="0" smtClean="0">
                <a:solidFill>
                  <a:schemeClr val="accent1"/>
                </a:solidFill>
              </a:rPr>
              <a:t>ゲームの流れ</a:t>
            </a:r>
            <a:endParaRPr kumimoji="1" lang="ja-JP" altLang="en-US" sz="3600" dirty="0">
              <a:solidFill>
                <a:schemeClr val="accent1"/>
              </a:solidFill>
            </a:endParaRPr>
          </a:p>
        </p:txBody>
      </p:sp>
      <p:sp>
        <p:nvSpPr>
          <p:cNvPr id="6" name="テキスト ボックス 5"/>
          <p:cNvSpPr txBox="1"/>
          <p:nvPr/>
        </p:nvSpPr>
        <p:spPr>
          <a:xfrm>
            <a:off x="1143000" y="3317343"/>
            <a:ext cx="1415772" cy="461665"/>
          </a:xfrm>
          <a:prstGeom prst="rect">
            <a:avLst/>
          </a:prstGeom>
          <a:noFill/>
        </p:spPr>
        <p:txBody>
          <a:bodyPr wrap="none" rtlCol="0">
            <a:spAutoFit/>
          </a:bodyPr>
          <a:lstStyle/>
          <a:p>
            <a:r>
              <a:rPr kumimoji="1" lang="ja-JP" altLang="en-US" sz="2400" dirty="0" smtClean="0">
                <a:solidFill>
                  <a:schemeClr val="accent1"/>
                </a:solidFill>
              </a:rPr>
              <a:t>タイトル</a:t>
            </a:r>
            <a:endParaRPr kumimoji="1" lang="ja-JP" altLang="en-US" sz="2400" dirty="0">
              <a:solidFill>
                <a:schemeClr val="accent1"/>
              </a:solidFill>
            </a:endParaRPr>
          </a:p>
        </p:txBody>
      </p:sp>
      <p:sp>
        <p:nvSpPr>
          <p:cNvPr id="8" name="テキスト ボックス 7"/>
          <p:cNvSpPr txBox="1"/>
          <p:nvPr/>
        </p:nvSpPr>
        <p:spPr>
          <a:xfrm>
            <a:off x="5804253" y="3316528"/>
            <a:ext cx="1723549" cy="461665"/>
          </a:xfrm>
          <a:prstGeom prst="rect">
            <a:avLst/>
          </a:prstGeom>
          <a:noFill/>
        </p:spPr>
        <p:txBody>
          <a:bodyPr wrap="none" rtlCol="0">
            <a:spAutoFit/>
          </a:bodyPr>
          <a:lstStyle/>
          <a:p>
            <a:r>
              <a:rPr kumimoji="1" lang="ja-JP" altLang="en-US" sz="2400" dirty="0" smtClean="0">
                <a:solidFill>
                  <a:schemeClr val="accent1"/>
                </a:solidFill>
              </a:rPr>
              <a:t>ゲーム画面</a:t>
            </a:r>
            <a:endParaRPr kumimoji="1" lang="ja-JP" altLang="en-US" sz="2400" dirty="0">
              <a:solidFill>
                <a:schemeClr val="accent1"/>
              </a:solidFill>
            </a:endParaRPr>
          </a:p>
        </p:txBody>
      </p:sp>
      <p:sp>
        <p:nvSpPr>
          <p:cNvPr id="9" name="テキスト ボックス 8"/>
          <p:cNvSpPr txBox="1"/>
          <p:nvPr/>
        </p:nvSpPr>
        <p:spPr>
          <a:xfrm>
            <a:off x="8170007" y="3323184"/>
            <a:ext cx="2429305" cy="461665"/>
          </a:xfrm>
          <a:prstGeom prst="rect">
            <a:avLst/>
          </a:prstGeom>
          <a:noFill/>
        </p:spPr>
        <p:txBody>
          <a:bodyPr wrap="square" rtlCol="0">
            <a:spAutoFit/>
          </a:bodyPr>
          <a:lstStyle/>
          <a:p>
            <a:r>
              <a:rPr kumimoji="1" lang="ja-JP" altLang="en-US" sz="2400" dirty="0" smtClean="0">
                <a:solidFill>
                  <a:schemeClr val="accent1"/>
                </a:solidFill>
              </a:rPr>
              <a:t>リザルト</a:t>
            </a:r>
            <a:r>
              <a:rPr kumimoji="1" lang="ja-JP" altLang="en-US" sz="2400" dirty="0">
                <a:solidFill>
                  <a:schemeClr val="accent1"/>
                </a:solidFill>
              </a:rPr>
              <a:t>画面</a:t>
            </a:r>
          </a:p>
        </p:txBody>
      </p:sp>
      <p:sp>
        <p:nvSpPr>
          <p:cNvPr id="10" name="右矢印 9"/>
          <p:cNvSpPr/>
          <p:nvPr/>
        </p:nvSpPr>
        <p:spPr>
          <a:xfrm>
            <a:off x="2519243" y="3437633"/>
            <a:ext cx="374964" cy="2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7678548" y="3421122"/>
            <a:ext cx="340713" cy="25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44953" y="3316528"/>
            <a:ext cx="2031325" cy="461665"/>
          </a:xfrm>
          <a:prstGeom prst="rect">
            <a:avLst/>
          </a:prstGeom>
          <a:noFill/>
        </p:spPr>
        <p:txBody>
          <a:bodyPr wrap="none" rtlCol="0">
            <a:spAutoFit/>
          </a:bodyPr>
          <a:lstStyle/>
          <a:p>
            <a:r>
              <a:rPr kumimoji="1" lang="ja-JP" altLang="en-US" sz="2400" dirty="0" smtClean="0">
                <a:solidFill>
                  <a:schemeClr val="bg1"/>
                </a:solidFill>
              </a:rPr>
              <a:t>ジャンル選択</a:t>
            </a:r>
            <a:endParaRPr kumimoji="1" lang="ja-JP" altLang="en-US" sz="2400" dirty="0">
              <a:solidFill>
                <a:schemeClr val="bg1"/>
              </a:solidFill>
            </a:endParaRPr>
          </a:p>
        </p:txBody>
      </p:sp>
      <p:sp>
        <p:nvSpPr>
          <p:cNvPr id="14" name="右矢印 13"/>
          <p:cNvSpPr/>
          <p:nvPr/>
        </p:nvSpPr>
        <p:spPr>
          <a:xfrm>
            <a:off x="5147184" y="3421122"/>
            <a:ext cx="506323" cy="2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67063" y="4248009"/>
            <a:ext cx="1826141" cy="584775"/>
          </a:xfrm>
          <a:prstGeom prst="rect">
            <a:avLst/>
          </a:prstGeom>
          <a:noFill/>
        </p:spPr>
        <p:txBody>
          <a:bodyPr wrap="none" rtlCol="0">
            <a:spAutoFit/>
          </a:bodyPr>
          <a:lstStyle/>
          <a:p>
            <a:r>
              <a:rPr kumimoji="1" lang="ja-JP" altLang="en-US" sz="3200" dirty="0" smtClean="0">
                <a:solidFill>
                  <a:schemeClr val="accent1"/>
                </a:solidFill>
              </a:rPr>
              <a:t>ジャンル</a:t>
            </a:r>
            <a:endParaRPr kumimoji="1" lang="ja-JP" altLang="en-US" sz="3200" dirty="0">
              <a:solidFill>
                <a:schemeClr val="accent1"/>
              </a:solidFill>
            </a:endParaRPr>
          </a:p>
        </p:txBody>
      </p:sp>
      <p:sp>
        <p:nvSpPr>
          <p:cNvPr id="16" name="テキスト ボックス 15"/>
          <p:cNvSpPr txBox="1"/>
          <p:nvPr/>
        </p:nvSpPr>
        <p:spPr>
          <a:xfrm>
            <a:off x="1534287" y="4962039"/>
            <a:ext cx="1415772" cy="461665"/>
          </a:xfrm>
          <a:prstGeom prst="rect">
            <a:avLst/>
          </a:prstGeom>
          <a:noFill/>
        </p:spPr>
        <p:txBody>
          <a:bodyPr wrap="none" rtlCol="0">
            <a:spAutoFit/>
          </a:bodyPr>
          <a:lstStyle/>
          <a:p>
            <a:r>
              <a:rPr kumimoji="1" lang="ja-JP" altLang="en-US" sz="2400" dirty="0" smtClean="0"/>
              <a:t>芸能</a:t>
            </a:r>
            <a:r>
              <a:rPr kumimoji="1" lang="ja-JP" altLang="en-US" sz="2400" dirty="0"/>
              <a:t>人</a:t>
            </a:r>
            <a:r>
              <a:rPr kumimoji="1" lang="ja-JP" altLang="en-US" sz="2400" dirty="0" smtClean="0"/>
              <a:t>編</a:t>
            </a:r>
            <a:endParaRPr kumimoji="1" lang="ja-JP" altLang="en-US" sz="2400" dirty="0"/>
          </a:p>
        </p:txBody>
      </p:sp>
      <p:sp>
        <p:nvSpPr>
          <p:cNvPr id="17" name="テキスト ボックス 16"/>
          <p:cNvSpPr txBox="1"/>
          <p:nvPr/>
        </p:nvSpPr>
        <p:spPr>
          <a:xfrm>
            <a:off x="3320149" y="4936281"/>
            <a:ext cx="1415772" cy="461665"/>
          </a:xfrm>
          <a:prstGeom prst="rect">
            <a:avLst/>
          </a:prstGeom>
          <a:noFill/>
        </p:spPr>
        <p:txBody>
          <a:bodyPr wrap="none" rtlCol="0">
            <a:spAutoFit/>
          </a:bodyPr>
          <a:lstStyle/>
          <a:p>
            <a:r>
              <a:rPr kumimoji="1" lang="ja-JP" altLang="en-US" sz="2400" dirty="0" smtClean="0"/>
              <a:t>建造物編</a:t>
            </a:r>
            <a:endParaRPr kumimoji="1" lang="ja-JP" altLang="en-US" sz="2400" dirty="0"/>
          </a:p>
        </p:txBody>
      </p:sp>
      <p:sp>
        <p:nvSpPr>
          <p:cNvPr id="18" name="正方形/長方形 17"/>
          <p:cNvSpPr/>
          <p:nvPr/>
        </p:nvSpPr>
        <p:spPr>
          <a:xfrm>
            <a:off x="3136685" y="3316528"/>
            <a:ext cx="1782700" cy="59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rPr>
              <a:t>ジャンル</a:t>
            </a:r>
            <a:endParaRPr kumimoji="1" lang="ja-JP" altLang="en-US" sz="2400" dirty="0">
              <a:solidFill>
                <a:schemeClr val="tx1"/>
              </a:solidFill>
            </a:endParaRPr>
          </a:p>
        </p:txBody>
      </p:sp>
    </p:spTree>
    <p:extLst>
      <p:ext uri="{BB962C8B-B14F-4D97-AF65-F5344CB8AC3E}">
        <p14:creationId xmlns:p14="http://schemas.microsoft.com/office/powerpoint/2010/main" val="263595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43000" y="609600"/>
            <a:ext cx="4008549" cy="1356360"/>
          </a:xfrm>
        </p:spPr>
        <p:txBody>
          <a:bodyPr/>
          <a:lstStyle/>
          <a:p>
            <a:r>
              <a:rPr kumimoji="1" lang="ja-JP" altLang="en-US" dirty="0" smtClean="0"/>
              <a:t>ルール</a:t>
            </a:r>
            <a:endParaRPr kumimoji="1" lang="ja-JP" altLang="en-US" dirty="0"/>
          </a:p>
        </p:txBody>
      </p:sp>
      <p:sp>
        <p:nvSpPr>
          <p:cNvPr id="3" name="コンテンツ プレースホルダー 2"/>
          <p:cNvSpPr>
            <a:spLocks noGrp="1"/>
          </p:cNvSpPr>
          <p:nvPr>
            <p:ph idx="1"/>
          </p:nvPr>
        </p:nvSpPr>
        <p:spPr>
          <a:xfrm>
            <a:off x="1143000" y="1965960"/>
            <a:ext cx="10344955" cy="4038600"/>
          </a:xfrm>
        </p:spPr>
        <p:txBody>
          <a:bodyPr>
            <a:noAutofit/>
          </a:bodyPr>
          <a:lstStyle/>
          <a:p>
            <a:pPr marL="45720" indent="0">
              <a:lnSpc>
                <a:spcPct val="150000"/>
              </a:lnSpc>
              <a:buNone/>
            </a:pPr>
            <a:r>
              <a:rPr kumimoji="1" lang="ja-JP" altLang="en-US" sz="2400" dirty="0" smtClean="0"/>
              <a:t>・</a:t>
            </a:r>
            <a:r>
              <a:rPr lang="ja-JP" altLang="en-US" sz="2400" dirty="0" smtClean="0"/>
              <a:t>画像</a:t>
            </a:r>
            <a:r>
              <a:rPr kumimoji="1" lang="ja-JP" altLang="en-US" sz="2400" dirty="0" smtClean="0"/>
              <a:t>が２枚出てくるので</a:t>
            </a:r>
            <a:r>
              <a:rPr lang="ja-JP" altLang="en-US" sz="2400" dirty="0" smtClean="0"/>
              <a:t>自分側が、相手側に出た画像より新しいか古いか、もしくは年上か年下かど</a:t>
            </a:r>
            <a:r>
              <a:rPr lang="ja-JP" altLang="en-US" sz="2400" dirty="0"/>
              <a:t>う</a:t>
            </a:r>
            <a:r>
              <a:rPr kumimoji="1" lang="ja-JP" altLang="en-US" sz="2400" dirty="0" smtClean="0"/>
              <a:t>かを当てる。</a:t>
            </a:r>
            <a:endParaRPr kumimoji="1" lang="en-US" altLang="ja-JP" sz="2400" dirty="0" smtClean="0"/>
          </a:p>
          <a:p>
            <a:pPr marL="45720" indent="0">
              <a:lnSpc>
                <a:spcPct val="150000"/>
              </a:lnSpc>
              <a:buNone/>
            </a:pPr>
            <a:r>
              <a:rPr lang="ja-JP" altLang="en-US" sz="2400" dirty="0" smtClean="0"/>
              <a:t>・１問間違うごとにライフが１つ減り、３つすべて失うとゲームオーバー</a:t>
            </a:r>
            <a:endParaRPr kumimoji="1" lang="en-US" altLang="ja-JP" sz="2400" dirty="0" smtClean="0"/>
          </a:p>
          <a:p>
            <a:pPr marL="45720" indent="0">
              <a:lnSpc>
                <a:spcPct val="150000"/>
              </a:lnSpc>
              <a:buNone/>
            </a:pPr>
            <a:r>
              <a:rPr lang="ja-JP" altLang="en-US" sz="2400" dirty="0" smtClean="0"/>
              <a:t>・ゲームオーバーにならずにすべての問題を突破するとゲームクリア</a:t>
            </a:r>
            <a:endParaRPr lang="en-US" altLang="ja-JP" sz="2400" dirty="0" smtClean="0"/>
          </a:p>
          <a:p>
            <a:pPr marL="45720" indent="0">
              <a:lnSpc>
                <a:spcPct val="150000"/>
              </a:lnSpc>
              <a:buNone/>
            </a:pPr>
            <a:r>
              <a:rPr kumimoji="1" lang="ja-JP" altLang="en-US" sz="2400" dirty="0" smtClean="0"/>
              <a:t>（１０～２０問</a:t>
            </a:r>
            <a:r>
              <a:rPr lang="ja-JP" altLang="en-US" sz="2400" dirty="0" smtClean="0"/>
              <a:t>予定）</a:t>
            </a:r>
            <a:endParaRPr kumimoji="1" lang="ja-JP" altLang="en-US" sz="2400" dirty="0"/>
          </a:p>
        </p:txBody>
      </p:sp>
    </p:spTree>
    <p:extLst>
      <p:ext uri="{BB962C8B-B14F-4D97-AF65-F5344CB8AC3E}">
        <p14:creationId xmlns:p14="http://schemas.microsoft.com/office/powerpoint/2010/main" val="2651571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43000" y="609600"/>
            <a:ext cx="3995670" cy="1356360"/>
          </a:xfrm>
        </p:spPr>
        <p:txBody>
          <a:bodyPr/>
          <a:lstStyle/>
          <a:p>
            <a:r>
              <a:rPr kumimoji="1" lang="ja-JP" altLang="en-US" dirty="0" smtClean="0"/>
              <a:t>タイトル画面</a:t>
            </a:r>
            <a:endParaRPr kumimoji="1" lang="ja-JP" altLang="en-US" dirty="0"/>
          </a:p>
        </p:txBody>
      </p:sp>
      <p:pic>
        <p:nvPicPr>
          <p:cNvPr id="10" name="コンテンツ プレースホルダー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965960"/>
            <a:ext cx="6057900" cy="4038600"/>
          </a:xfrm>
        </p:spPr>
      </p:pic>
      <p:sp>
        <p:nvSpPr>
          <p:cNvPr id="3" name="テキスト ボックス 2"/>
          <p:cNvSpPr txBox="1"/>
          <p:nvPr/>
        </p:nvSpPr>
        <p:spPr>
          <a:xfrm>
            <a:off x="7469747" y="1965960"/>
            <a:ext cx="3877985" cy="1200329"/>
          </a:xfrm>
          <a:prstGeom prst="rect">
            <a:avLst/>
          </a:prstGeom>
          <a:noFill/>
        </p:spPr>
        <p:txBody>
          <a:bodyPr wrap="none" rtlCol="0">
            <a:spAutoFit/>
          </a:bodyPr>
          <a:lstStyle/>
          <a:p>
            <a:r>
              <a:rPr kumimoji="1" lang="ja-JP" altLang="en-US" sz="2400" dirty="0" smtClean="0"/>
              <a:t>ボタンの操作は</a:t>
            </a:r>
            <a:endParaRPr kumimoji="1" lang="en-US" altLang="ja-JP" sz="2400" dirty="0" smtClean="0"/>
          </a:p>
          <a:p>
            <a:r>
              <a:rPr kumimoji="1" lang="en-US" altLang="ja-JP" sz="2400" dirty="0" smtClean="0"/>
              <a:t>PC</a:t>
            </a:r>
            <a:r>
              <a:rPr kumimoji="1" lang="ja-JP" altLang="en-US" sz="2400" dirty="0" smtClean="0"/>
              <a:t>ならクリック</a:t>
            </a:r>
            <a:endParaRPr kumimoji="1" lang="en-US" altLang="ja-JP" sz="2400" dirty="0" smtClean="0"/>
          </a:p>
          <a:p>
            <a:r>
              <a:rPr kumimoji="1" lang="ja-JP" altLang="en-US" sz="2400" dirty="0" smtClean="0"/>
              <a:t>スマートフォンならタップ</a:t>
            </a:r>
            <a:endParaRPr kumimoji="1" lang="ja-JP" altLang="en-US" sz="2400" dirty="0"/>
          </a:p>
        </p:txBody>
      </p:sp>
    </p:spTree>
    <p:extLst>
      <p:ext uri="{BB962C8B-B14F-4D97-AF65-F5344CB8AC3E}">
        <p14:creationId xmlns:p14="http://schemas.microsoft.com/office/powerpoint/2010/main" val="2684911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ジャンル選択画面</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965960"/>
            <a:ext cx="6291339" cy="4038600"/>
          </a:xfrm>
        </p:spPr>
      </p:pic>
    </p:spTree>
    <p:extLst>
      <p:ext uri="{BB962C8B-B14F-4D97-AF65-F5344CB8AC3E}">
        <p14:creationId xmlns:p14="http://schemas.microsoft.com/office/powerpoint/2010/main" val="7216214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43000" y="831273"/>
            <a:ext cx="3364606" cy="819955"/>
          </a:xfrm>
        </p:spPr>
        <p:txBody>
          <a:bodyPr/>
          <a:lstStyle/>
          <a:p>
            <a:r>
              <a:rPr kumimoji="1" lang="ja-JP" altLang="en-US" dirty="0" smtClean="0"/>
              <a:t>ゲーム画面</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912122"/>
            <a:ext cx="6220077" cy="4086896"/>
          </a:xfrm>
        </p:spPr>
      </p:pic>
      <p:sp>
        <p:nvSpPr>
          <p:cNvPr id="8" name="テキスト ボックス 7"/>
          <p:cNvSpPr txBox="1"/>
          <p:nvPr/>
        </p:nvSpPr>
        <p:spPr>
          <a:xfrm>
            <a:off x="7641452" y="1912122"/>
            <a:ext cx="3969601" cy="1200329"/>
          </a:xfrm>
          <a:prstGeom prst="rect">
            <a:avLst/>
          </a:prstGeom>
          <a:noFill/>
        </p:spPr>
        <p:txBody>
          <a:bodyPr wrap="square" rtlCol="0">
            <a:spAutoFit/>
          </a:bodyPr>
          <a:lstStyle/>
          <a:p>
            <a:r>
              <a:rPr kumimoji="1" lang="ja-JP" altLang="en-US" sz="2400" dirty="0" smtClean="0"/>
              <a:t>上の画像と比べて、下の画像が年上か年下かを考え、ボタンを押す。</a:t>
            </a:r>
            <a:endParaRPr kumimoji="1" lang="ja-JP" altLang="en-US" sz="2400" dirty="0"/>
          </a:p>
        </p:txBody>
      </p:sp>
    </p:spTree>
    <p:extLst>
      <p:ext uri="{BB962C8B-B14F-4D97-AF65-F5344CB8AC3E}">
        <p14:creationId xmlns:p14="http://schemas.microsoft.com/office/powerpoint/2010/main" val="67762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リザルト画面</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969" y="2573540"/>
            <a:ext cx="5578156" cy="3137713"/>
          </a:xfr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939" y="2612452"/>
            <a:ext cx="5508980" cy="3098801"/>
          </a:xfrm>
          <a:prstGeom prst="rect">
            <a:avLst/>
          </a:prstGeom>
        </p:spPr>
      </p:pic>
    </p:spTree>
    <p:extLst>
      <p:ext uri="{BB962C8B-B14F-4D97-AF65-F5344CB8AC3E}">
        <p14:creationId xmlns:p14="http://schemas.microsoft.com/office/powerpoint/2010/main" val="567004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基礎">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TM03457444[[fn=基礎]]</Template>
  <TotalTime>891</TotalTime>
  <Words>246</Words>
  <Application>Microsoft Office PowerPoint</Application>
  <PresentationFormat>ワイド画面</PresentationFormat>
  <Paragraphs>45</Paragraphs>
  <Slides>11</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11</vt:i4>
      </vt:variant>
    </vt:vector>
  </HeadingPairs>
  <TitlesOfParts>
    <vt:vector size="14" baseType="lpstr">
      <vt:lpstr>ＭＳ ゴシック</vt:lpstr>
      <vt:lpstr>Corbel</vt:lpstr>
      <vt:lpstr>基礎</vt:lpstr>
      <vt:lpstr>画像でHIGH&amp;LOW</vt:lpstr>
      <vt:lpstr>作るもの　HIGH&amp;LOW</vt:lpstr>
      <vt:lpstr>企画理由</vt:lpstr>
      <vt:lpstr>目標</vt:lpstr>
      <vt:lpstr>ルール</vt:lpstr>
      <vt:lpstr>タイトル画面</vt:lpstr>
      <vt:lpstr>ジャンル選択画面</vt:lpstr>
      <vt:lpstr>ゲーム画面</vt:lpstr>
      <vt:lpstr>リザルト画面</vt:lpstr>
      <vt:lpstr>ボーナス画像</vt:lpstr>
      <vt:lpstr>PowerPoint プレゼンテーション</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ネタHIGH&amp;LOW(仮)</dc:title>
  <dc:creator>4153213</dc:creator>
  <cp:lastModifiedBy>4153213</cp:lastModifiedBy>
  <cp:revision>54</cp:revision>
  <dcterms:created xsi:type="dcterms:W3CDTF">2016-09-08T06:56:31Z</dcterms:created>
  <dcterms:modified xsi:type="dcterms:W3CDTF">2016-10-27T03:23:27Z</dcterms:modified>
</cp:coreProperties>
</file>